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99123-69FC-A57A-8AF4-3F42FB8D66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5C00B8-5C72-AAAF-BDE4-8D5435D88E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E01E20-7785-BC7C-2452-D44166A7D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76C31-0539-6E7B-CA6B-F2C8E276D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D757B-5748-1B95-212E-6A619B5A8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50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3308B-2247-5346-46BA-563B2C9C3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599EB-561E-259E-4E24-10287D885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2BDB18-ED36-61F1-624B-E77CA61D2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177D8-14A1-E6C5-C42B-B455E3DB9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00E2F-A580-5588-7B15-00B4F87DF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599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86EC2-67B2-A4BA-F1C5-AF57B07F1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C500E-FD36-4556-9388-BE3DDBEA41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635160-60F2-DCDC-15B2-C6BC58A16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5373B-D095-2B99-81C5-15CAFDC19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C3C268-5DDF-1ACE-24C4-D41E12E8F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947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98C9B-5F8E-0F59-61AD-215650A40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900411-B41A-8981-315A-760D6474C3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0C46DF-53B9-B18C-B0D7-AB807652C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AF7217-B093-15C2-9938-0007AAA95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D5691A-28F3-B566-6368-46422CD9D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FB69ED-747C-D5C3-50F1-95D957F02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43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755AA-71C0-959C-BC44-CC345F011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508FD-E8EF-B9EB-96B4-EDCB50DD7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132253-673B-1F8C-A77E-E556783F26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77787A-3103-BF17-A9D4-63F16F1E7D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ED517E-0461-CB7F-93C2-18654C3D16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0F7AE6-CE95-43B1-4D8C-427D1C4C7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6326F2-FC6C-5E08-0619-BB4FC969E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D81510-5D9B-3636-A386-6FE98C97E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987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D9C6A-407D-AE7B-CBD8-906E44AD4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7D37DD-5CB0-36DB-CE8E-48AFFBF07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0587C0-A1EF-5C9A-22C3-7A3EA0A83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EB15FB-D5C9-0F33-A50C-9C9FA1F8D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162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083D78-0985-E7A2-8F20-217F1634C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8C00BB-53B2-E333-624B-BE61CFCF3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3BD774-4A0A-715A-3505-8ED52AA94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756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3ED19-D907-C23C-595C-678E46F58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8147F-462E-E8F9-0B48-F855D2CD7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79BE6C-3BD2-5495-B5BC-3D97F5FF44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FF3284-0B3D-59E6-2C64-764611A8E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90B5E7-16F1-1C80-9B69-B323C498D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E3FCA6-0189-88E8-9133-666C85CD3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167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8C09A-E2F4-97BA-580B-28699BAB1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CE92A-CCB7-0704-55AE-B1204F0B1C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5950C4-D783-C4B4-13BC-9C06B06896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8BD5FC-AF68-7F35-1948-FE05D3CCF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C65294-D904-FBDB-F2DC-1A07567D2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1A8920-A04A-7305-64FF-F494DDED4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274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3368D-2E5F-4815-DB2B-9CBEA74A6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9E7D13-C66C-01BD-CCC2-5273FBAC0D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1B1AA-ED20-02DB-E04B-D1D2F7CF7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F7707-5C10-4C24-9919-C8DB977C1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476ED9-AEAD-B1CD-6373-07C9BD92F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91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46445B-61B8-6387-CFE6-976CA804AF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45261B-E4A0-2602-6969-0BC10FC840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B7AE83-FAF8-2238-A3A8-9A467DE24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06C7E-20D4-BDBD-4413-3962B2403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FED9F1-D8AE-F893-B46C-0D93B3154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862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C648BA-0904-1846-35A4-97B9D19BC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EF2495-CDE9-FB74-50C0-5BD6298E5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0A5E89-AC88-B55A-C0B4-F558AC7AD0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7AE91-DB5C-44DD-BF66-6040E1F5EDED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5032BB-9332-67FA-6C05-3EB60BCBD2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9C2368-D72A-E88F-795F-FA7A570F3E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B4ACF-B93A-4CC2-AA0A-901E99D6F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766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ingsley">
            <a:hlinkClick r:id="" action="ppaction://media"/>
            <a:extLst>
              <a:ext uri="{FF2B5EF4-FFF2-40B4-BE49-F238E27FC236}">
                <a16:creationId xmlns:a16="http://schemas.microsoft.com/office/drawing/2014/main" id="{CED66B3E-8D98-4A55-DFAD-AF4C9C1325E7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7844"/>
          </a:xfrm>
        </p:spPr>
      </p:pic>
    </p:spTree>
    <p:extLst>
      <p:ext uri="{BB962C8B-B14F-4D97-AF65-F5344CB8AC3E}">
        <p14:creationId xmlns:p14="http://schemas.microsoft.com/office/powerpoint/2010/main" val="1739838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2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Liam Cox</dc:creator>
  <cp:lastModifiedBy>Liam Cox</cp:lastModifiedBy>
  <cp:revision>1</cp:revision>
  <dcterms:created xsi:type="dcterms:W3CDTF">2023-10-10T12:04:04Z</dcterms:created>
  <dcterms:modified xsi:type="dcterms:W3CDTF">2023-10-10T12:04:39Z</dcterms:modified>
</cp:coreProperties>
</file>